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62" r:id="rId3"/>
    <p:sldId id="1142" r:id="rId4"/>
    <p:sldId id="1153" r:id="rId5"/>
    <p:sldId id="1154" r:id="rId6"/>
    <p:sldId id="1145" r:id="rId7"/>
    <p:sldId id="1143" r:id="rId8"/>
    <p:sldId id="1155" r:id="rId9"/>
    <p:sldId id="1156" r:id="rId10"/>
    <p:sldId id="1157" r:id="rId11"/>
    <p:sldId id="1158" r:id="rId12"/>
    <p:sldId id="114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195B4160-09EB-4073-90B7-E9F9C506B116}">
          <p14:sldIdLst>
            <p14:sldId id="262"/>
          </p14:sldIdLst>
        </p14:section>
        <p14:section name="需求列表" id="{D17E6AA0-62F4-48DB-BA15-578AEF757312}">
          <p14:sldIdLst>
            <p14:sldId id="1142"/>
          </p14:sldIdLst>
        </p14:section>
        <p14:section name="分析-breakdown" id="{2E1633E3-E3D8-4C42-A5FC-9FF7B990D58D}">
          <p14:sldIdLst>
            <p14:sldId id="1153"/>
          </p14:sldIdLst>
        </p14:section>
        <p14:section name="設計-架構圖" id="{6BD35FBF-B73B-4C5E-B2B3-62FBFCDBCDF5}">
          <p14:sldIdLst>
            <p14:sldId id="1154"/>
          </p14:sldIdLst>
        </p14:section>
        <p14:section name="設計-FSM" id="{0679EAD9-8C9E-4A71-ADB7-B67EED9D9511}">
          <p14:sldIdLst>
            <p14:sldId id="1145"/>
          </p14:sldIdLst>
        </p14:section>
        <p14:section name="程式說明" id="{8B7128D6-C6E4-4857-BEA8-4971225D23A0}">
          <p14:sldIdLst>
            <p14:sldId id="1143"/>
            <p14:sldId id="1155"/>
            <p14:sldId id="1156"/>
            <p14:sldId id="1157"/>
            <p14:sldId id="1158"/>
          </p14:sldIdLst>
        </p14:section>
        <p14:section name="DEMO" id="{82D455C6-F925-4326-9AFD-CCF873EFBE47}">
          <p14:sldIdLst>
            <p14:sldId id="11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139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50D05-15DB-445C-829E-ACABBEA5BA8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42B47-D065-4A9F-A3C8-CB75A9DAC2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6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A6B0B-A5FB-4629-B823-69B1A9EB3A4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01E0CB-2187-8AF1-ADD7-30BEFB678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200873-00A8-4B5C-1326-CD2DABB6E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2F7BC-D38C-1DCD-4222-3F9C4FC4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711BAB-2E93-3995-B6B2-5DA9C37C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FB5877-C314-9596-1523-078F1A4F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87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354A2-FF32-DB93-A65E-7654591A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9CBA93-736E-EDD6-7180-1BF57373B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D2DA3C-642B-1D8B-DD6B-119A85268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9C843E-EC68-AFB1-E616-BDAFCDE1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FC8944-F079-F1D0-6A9C-CB3C70A9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00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E37370C-2504-F051-66F0-FAD393513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81F58F-C639-00C7-876D-8083F40C8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209872-D88A-F67C-A9CA-4EAE4160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A1C203-898A-3F84-4EB0-29A88197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EECAD4-7993-DD5F-0994-F75AD888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23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852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367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541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591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525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830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744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1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EC635-E1F2-1FBC-F64F-2BC5FD96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502C58-5E5E-BAC0-F8BE-1A589267E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5E56A-AEA1-BE0F-E22D-BFD3C587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7FDB3A-FC7B-EB4A-42AB-458787526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F19EBE-8CD4-6861-50E1-859DD06C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531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8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535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481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30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0A559-E715-E690-15D6-0759D66C9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4C00D3-2246-21B5-31BB-5C3C31CE1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E20D8A-8FD9-8CB3-E13A-AAB4FC25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F64AE3-95ED-EBEE-DA61-022C5CAB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5903A6-A1DB-DAD8-5250-DF7D61AA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41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208956-710E-9351-3E20-D3967A8A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F7C1DF-3195-683D-45E2-6615BFC65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1D2F43-9C36-44B4-EAEC-0D936E2D7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6E768-98F3-6CE7-5DB1-A897B9292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5F0924-A0BD-BAFB-CD14-94AAE7C3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DBA8BB-CF77-0E35-18A3-07D6983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32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F994C-407E-0286-2364-5EC47C89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D51FB3-EC9D-6916-F5F5-103DC01D2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C003C8-35F0-9291-2523-E353B154E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3F9739-952E-C78D-5BCB-6C717EFDA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317A08A-01E5-E737-9575-822ECCFE2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167839-35DF-99B7-8370-307B618D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B9A7F7F-39CA-A2A4-39BE-AE171CAA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29D7DB-1E29-1B71-1A5D-EE9D448F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22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FAF7E-AEA0-99D8-0C5C-77F8E94A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B7BAB32-D13B-FE17-95D8-1994D00A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C4C50A8-5759-3B81-4B97-99E8890C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2BBFF8-D3EF-5853-B554-CF5D36BA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22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CEEBB34-B566-7671-1C0E-7E5AE929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3665EEE-5890-C8F2-60A6-902DE540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5DDF32-6D2F-FFC4-2CC6-B4652DE5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6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2ED4DA-59C2-49BD-98B8-FDB285ED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00800A-04D0-75DA-B189-97837F91E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C066AD-1870-1B3E-F132-3CCCDBD1F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EF39BA-EEA7-2E9C-854F-2617DFE4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ECDF08-9BB0-D6BD-2E3C-A335DF89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00FFDD-F4E1-75DC-C5AC-57E35D8E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521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D48E07-E0D5-F208-8A9B-F478E40D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C1B048E-0015-B842-1608-411CA282C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920987-1B55-981C-91FB-65A27A2AA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760560-35A4-EDFE-CE22-78EF01637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24418E-41C8-A4AB-D5DF-C8739A2E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048902-60D5-7E6F-D69E-47532022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94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0564166-22DA-F7AB-AEB1-5583CA2A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FAAB61-8B3D-FDE1-DE52-C196EC4C3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BF9F80-3252-3EDB-59DC-48939571F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4A0FA-BE40-4D8B-9848-A8F4663BFEAC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3D5FE0-46B6-D92F-DD27-0937EF00C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26CE8D-D150-8E1B-4986-2CDC26599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88E-C285-4465-9E7E-5B0089EBA3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46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80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4000" b="0" dirty="0"/>
              <a:t>FPGA</a:t>
            </a:r>
            <a:r>
              <a:rPr lang="zh-TW" altLang="en-US" sz="4000" b="0" dirty="0"/>
              <a:t>專題實習報告</a:t>
            </a:r>
            <a:br>
              <a:rPr lang="en-US" altLang="zh-TW" sz="4000" b="0" dirty="0"/>
            </a:br>
            <a:r>
              <a:rPr lang="en-US" altLang="zh-TW" sz="5400" b="0" dirty="0"/>
              <a:t>ping-pong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5047861"/>
            <a:ext cx="10515600" cy="1211425"/>
          </a:xfrm>
        </p:spPr>
        <p:txBody>
          <a:bodyPr numCol="3">
            <a:normAutofit/>
          </a:bodyPr>
          <a:lstStyle/>
          <a:p>
            <a:pPr algn="l"/>
            <a:r>
              <a:rPr lang="en-US" altLang="zh-TW" dirty="0"/>
              <a:t>Project 3</a:t>
            </a:r>
          </a:p>
          <a:p>
            <a:pPr algn="l"/>
            <a:r>
              <a:rPr lang="en-US" altLang="zh-TW" dirty="0"/>
              <a:t>C110112107</a:t>
            </a:r>
            <a:r>
              <a:rPr lang="zh-TW" altLang="en-US" dirty="0"/>
              <a:t>   林</a:t>
            </a:r>
            <a:r>
              <a:rPr lang="zh-TW" altLang="en-US" sz="1800" dirty="0"/>
              <a:t>㛩</a:t>
            </a:r>
            <a:r>
              <a:rPr lang="zh-TW" altLang="en-US" dirty="0"/>
              <a:t>璇</a:t>
            </a:r>
            <a:endParaRPr lang="en-US" altLang="zh-TW" dirty="0"/>
          </a:p>
          <a:p>
            <a:pPr algn="l"/>
            <a:r>
              <a:rPr lang="en-US" altLang="zh-TW" dirty="0"/>
              <a:t>2023/11/15</a:t>
            </a:r>
          </a:p>
        </p:txBody>
      </p:sp>
    </p:spTree>
    <p:extLst>
      <p:ext uri="{BB962C8B-B14F-4D97-AF65-F5344CB8AC3E}">
        <p14:creationId xmlns:p14="http://schemas.microsoft.com/office/powerpoint/2010/main" val="1441024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pp.vhd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E26F83-B88C-F423-D2C7-FA05951A8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994"/>
            <a:ext cx="2296803" cy="452200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7719FA6-F521-CE18-9A21-AE02412C3860}"/>
              </a:ext>
            </a:extLst>
          </p:cNvPr>
          <p:cNvSpPr txBox="1"/>
          <p:nvPr/>
        </p:nvSpPr>
        <p:spPr>
          <a:xfrm>
            <a:off x="2961170" y="5517650"/>
            <a:ext cx="2204217" cy="27699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七段顯示器顯示右邊玩家計分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07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DEMO</a:t>
            </a:r>
          </a:p>
          <a:p>
            <a:pPr marL="0" indent="0">
              <a:buNone/>
              <a:defRPr/>
            </a:pPr>
            <a:r>
              <a:rPr lang="en-US" altLang="zh-TW" dirty="0"/>
              <a:t>reset</a:t>
            </a:r>
            <a:r>
              <a:rPr lang="zh-TW" altLang="en-US" dirty="0"/>
              <a:t>設計為</a:t>
            </a:r>
            <a:r>
              <a:rPr lang="en-US" altLang="zh-TW" dirty="0"/>
              <a:t>switch:</a:t>
            </a:r>
            <a:r>
              <a:rPr lang="zh-TW" altLang="en-US" dirty="0"/>
              <a:t> </a:t>
            </a:r>
            <a:r>
              <a:rPr lang="en-US" altLang="zh-TW" dirty="0"/>
              <a:t>M15</a:t>
            </a:r>
          </a:p>
          <a:p>
            <a:pPr marL="0" indent="0">
              <a:buNone/>
              <a:defRPr/>
            </a:pPr>
            <a:r>
              <a:rPr lang="en-US" altLang="zh-TW" dirty="0" err="1"/>
              <a:t>swL</a:t>
            </a:r>
            <a:r>
              <a:rPr lang="zh-TW" altLang="en-US" dirty="0"/>
              <a:t>設計為</a:t>
            </a:r>
            <a:r>
              <a:rPr lang="en-US" altLang="zh-TW" dirty="0"/>
              <a:t>button:</a:t>
            </a:r>
            <a:r>
              <a:rPr lang="zh-TW" altLang="en-US" dirty="0"/>
              <a:t> </a:t>
            </a:r>
            <a:r>
              <a:rPr lang="en-US" altLang="zh-TW" dirty="0"/>
              <a:t>N15</a:t>
            </a:r>
          </a:p>
          <a:p>
            <a:pPr marL="0" indent="0">
              <a:buNone/>
              <a:defRPr/>
            </a:pPr>
            <a:r>
              <a:rPr lang="en-US" altLang="zh-TW" dirty="0" err="1"/>
              <a:t>swR</a:t>
            </a:r>
            <a:r>
              <a:rPr lang="zh-TW" altLang="en-US" dirty="0"/>
              <a:t>設計為</a:t>
            </a:r>
            <a:r>
              <a:rPr lang="en-US" altLang="zh-TW" dirty="0"/>
              <a:t>button:</a:t>
            </a:r>
            <a:r>
              <a:rPr lang="zh-TW" altLang="en-US" dirty="0"/>
              <a:t> </a:t>
            </a:r>
            <a:r>
              <a:rPr lang="en-US" altLang="zh-TW" dirty="0"/>
              <a:t>R18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DEMO(2023/11/18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4" name="IMG_1322">
            <a:hlinkClick r:id="" action="ppaction://media"/>
            <a:extLst>
              <a:ext uri="{FF2B5EF4-FFF2-40B4-BE49-F238E27FC236}">
                <a16:creationId xmlns:a16="http://schemas.microsoft.com/office/drawing/2014/main" id="{FE2CEEA2-5BC5-B8E6-958D-DDBCEE91F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224160" y="1434341"/>
            <a:ext cx="3743678" cy="45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功能需求：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設計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燈由左到</a:t>
            </a:r>
            <a:r>
              <a:rPr lang="zh-TW" altLang="en-US" dirty="0"/>
              <a:t>右移動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，直到最右邊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playerR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要按按鈕，使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燈向左移，否則</a:t>
            </a:r>
            <a:r>
              <a:rPr lang="en-US" altLang="zh-TW" dirty="0" err="1"/>
              <a:t>playerL</a:t>
            </a:r>
            <a:r>
              <a:rPr lang="zh-TW" altLang="en-US" dirty="0"/>
              <a:t>得分。</a:t>
            </a:r>
            <a:endParaRPr lang="en-US" altLang="zh-TW" dirty="0"/>
          </a:p>
          <a:p>
            <a:pPr>
              <a:lnSpc>
                <a:spcPct val="150000"/>
              </a:lnSpc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反之，直到最左邊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playerL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要按按鈕，使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燈向右移，否則</a:t>
            </a:r>
            <a:r>
              <a:rPr lang="en-US" altLang="zh-TW" dirty="0" err="1"/>
              <a:t>playerR</a:t>
            </a:r>
            <a:r>
              <a:rPr lang="zh-TW" altLang="en-US" dirty="0"/>
              <a:t>得分。</a:t>
            </a:r>
            <a:endParaRPr lang="en-US" altLang="zh-TW" dirty="0"/>
          </a:p>
          <a:p>
            <a:pPr>
              <a:lnSpc>
                <a:spcPct val="150000"/>
              </a:lnSpc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狀態：</a:t>
            </a:r>
            <a:r>
              <a:rPr lang="en-US" altLang="zh-TW" dirty="0" err="1"/>
              <a:t>movingR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 err="1"/>
              <a:t>movingL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Lwin,</a:t>
            </a:r>
            <a:r>
              <a:rPr lang="zh-TW" altLang="en-US" dirty="0"/>
              <a:t> </a:t>
            </a:r>
            <a:r>
              <a:rPr lang="en-US" altLang="zh-TW" dirty="0" err="1"/>
              <a:t>Rwin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需求定義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breakdown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breakdown(2023/11/15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89C65E4-264E-1B5C-B552-A2306603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22" y="2175900"/>
            <a:ext cx="11080955" cy="250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09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F90A7DB-2A0B-4431-8DEA-A04455DE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925" y="1596684"/>
            <a:ext cx="6638149" cy="42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架構圖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架構圖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2C33B8-04BC-4D2D-8373-BDDEE33BE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018" y="4138665"/>
            <a:ext cx="510363" cy="6015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337116C-E4D5-4E8A-A31C-3555168AF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017" y="4991728"/>
            <a:ext cx="510363" cy="6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FSM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：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zh-TW" dirty="0"/>
              <a:t>Initial state: </a:t>
            </a:r>
            <a:r>
              <a:rPr lang="en-US" altLang="zh-TW" dirty="0" err="1"/>
              <a:t>movingR</a:t>
            </a:r>
            <a:endParaRPr lang="en-US" altLang="zh-TW" dirty="0"/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ondition1: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lang="en-US" altLang="zh-TW" dirty="0" err="1"/>
              <a:t>LEDreg</a:t>
            </a:r>
            <a:r>
              <a:rPr lang="zh-TW" altLang="en-US" dirty="0"/>
              <a:t>為</a:t>
            </a:r>
            <a:r>
              <a:rPr lang="en-US" altLang="zh-TW" dirty="0"/>
              <a:t>”0000”&amp;”0001”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 err="1"/>
              <a:t>swR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ondition2: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lang="en-US" altLang="zh-TW" dirty="0" err="1"/>
              <a:t>LEDreg</a:t>
            </a:r>
            <a:r>
              <a:rPr lang="zh-TW" altLang="en-US" dirty="0"/>
              <a:t>為</a:t>
            </a:r>
            <a:r>
              <a:rPr lang="en-US" altLang="zh-TW" dirty="0"/>
              <a:t>”1000”&amp;”0000”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 err="1"/>
              <a:t>swL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827550" lvl="1" indent="-285750">
              <a:lnSpc>
                <a:spcPct val="100000"/>
              </a:lnSpc>
              <a:defRPr/>
            </a:pPr>
            <a:r>
              <a:rPr lang="en-US" altLang="zh-TW" dirty="0" err="1"/>
              <a:t>movingR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ondition1 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時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 err="1"/>
              <a:t>movingL</a:t>
            </a:r>
            <a:r>
              <a:rPr lang="zh-TW" altLang="en-US" dirty="0"/>
              <a:t>，若</a:t>
            </a: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ondition1 or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LEDreg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為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0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/>
              <a:t>Lwin</a:t>
            </a:r>
            <a:r>
              <a:rPr lang="zh-TW" altLang="en-US" dirty="0"/>
              <a:t>。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827550" lvl="1" indent="-285750">
              <a:lnSpc>
                <a:spcPct val="100000"/>
              </a:lnSpc>
              <a:defRPr/>
            </a:pPr>
            <a:r>
              <a:rPr lang="en-US" altLang="zh-TW" dirty="0" err="1"/>
              <a:t>movingL</a:t>
            </a:r>
            <a:r>
              <a:rPr lang="en-US" altLang="zh-TW" dirty="0"/>
              <a:t>: 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ondition2 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時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 err="1"/>
              <a:t>movingR</a:t>
            </a:r>
            <a:r>
              <a:rPr lang="zh-TW" altLang="en-US" dirty="0"/>
              <a:t>，若</a:t>
            </a: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ondition2 or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LEDreg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為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0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 err="1"/>
              <a:t>Rwin</a:t>
            </a:r>
            <a:r>
              <a:rPr lang="zh-TW" altLang="en-US" dirty="0"/>
              <a:t>。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827550" lvl="1" indent="-285750">
              <a:lnSpc>
                <a:spcPct val="100000"/>
              </a:lnSpc>
              <a:defRPr/>
            </a:pPr>
            <a:r>
              <a:rPr lang="en-US" altLang="zh-TW" dirty="0"/>
              <a:t>Lwin: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ondition2 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時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 err="1"/>
              <a:t>movingR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827550" lvl="1" indent="-285750">
              <a:lnSpc>
                <a:spcPct val="100000"/>
              </a:lnSpc>
              <a:defRPr/>
            </a:pPr>
            <a:r>
              <a:rPr lang="en-US" altLang="zh-TW" dirty="0" err="1"/>
              <a:t>Rwin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ondition1 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時</a:t>
            </a:r>
            <a:r>
              <a:rPr lang="zh-TW" altLang="en-US" dirty="0"/>
              <a:t>，</a:t>
            </a:r>
            <a:r>
              <a:rPr lang="en-US" altLang="zh-TW" dirty="0"/>
              <a:t>state</a:t>
            </a:r>
            <a:r>
              <a:rPr lang="zh-TW" altLang="en-US" dirty="0"/>
              <a:t>轉為</a:t>
            </a:r>
            <a:r>
              <a:rPr lang="en-US" altLang="zh-TW" dirty="0" err="1"/>
              <a:t>movingL</a:t>
            </a:r>
            <a:r>
              <a:rPr lang="zh-TW" altLang="en-US" dirty="0"/>
              <a:t>。</a:t>
            </a:r>
            <a:endParaRPr lang="en-US" altLang="zh-TW" dirty="0"/>
          </a:p>
          <a:p>
            <a:pPr marL="827550" lvl="1" indent="-285750">
              <a:lnSpc>
                <a:spcPct val="100000"/>
              </a:lnSpc>
              <a:defRPr/>
            </a:pPr>
            <a:r>
              <a:rPr lang="en-US" altLang="zh-TW" dirty="0"/>
              <a:t>Others</a:t>
            </a:r>
            <a:r>
              <a:rPr lang="zh-TW" altLang="en-US" dirty="0"/>
              <a:t>，</a:t>
            </a:r>
            <a:r>
              <a:rPr lang="en-US" altLang="zh-TW" dirty="0"/>
              <a:t> state</a:t>
            </a:r>
            <a:r>
              <a:rPr lang="zh-TW" altLang="en-US" dirty="0"/>
              <a:t>轉為</a:t>
            </a:r>
            <a:r>
              <a:rPr lang="en-US" altLang="zh-TW" dirty="0" err="1"/>
              <a:t>movingR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狀態機</a:t>
            </a:r>
            <a:r>
              <a:rPr lang="en-US" altLang="zh-TW" sz="3600" dirty="0"/>
              <a:t>(2023/11/18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189BD0-2B04-6B8E-1E58-ED854D1F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928" y="3429000"/>
            <a:ext cx="3711777" cy="26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62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pp.vhd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0BEF69-6764-8EA2-7EED-37D76D0D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075"/>
            <a:ext cx="5082980" cy="333784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56BAD74-98BD-13F3-5608-C88D51CD9734}"/>
              </a:ext>
            </a:extLst>
          </p:cNvPr>
          <p:cNvSpPr/>
          <p:nvPr/>
        </p:nvSpPr>
        <p:spPr>
          <a:xfrm>
            <a:off x="1306208" y="1760075"/>
            <a:ext cx="3017520" cy="642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6574D0-C4A1-424A-9355-073815704CFD}"/>
              </a:ext>
            </a:extLst>
          </p:cNvPr>
          <p:cNvSpPr/>
          <p:nvPr/>
        </p:nvSpPr>
        <p:spPr>
          <a:xfrm>
            <a:off x="1298380" y="3712959"/>
            <a:ext cx="4622800" cy="1384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610C77E-A391-9BEE-9093-C64AABD15463}"/>
              </a:ext>
            </a:extLst>
          </p:cNvPr>
          <p:cNvSpPr txBox="1"/>
          <p:nvPr/>
        </p:nvSpPr>
        <p:spPr>
          <a:xfrm>
            <a:off x="2799952" y="4953039"/>
            <a:ext cx="3121228" cy="52322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宣告外部輸入接腳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外部輸出接腳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LED,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L7seg,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R7seg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E07913-F1BA-AA04-5643-B08F6094C10E}"/>
              </a:ext>
            </a:extLst>
          </p:cNvPr>
          <p:cNvSpPr txBox="1"/>
          <p:nvPr/>
        </p:nvSpPr>
        <p:spPr>
          <a:xfrm>
            <a:off x="3804162" y="1643350"/>
            <a:ext cx="1198880" cy="307777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調用程式集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715099-9317-E959-C3D9-8E755F06B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97" y="1760075"/>
            <a:ext cx="3977985" cy="166130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714D188-757D-AF79-B633-C7F74C09397D}"/>
              </a:ext>
            </a:extLst>
          </p:cNvPr>
          <p:cNvSpPr/>
          <p:nvPr/>
        </p:nvSpPr>
        <p:spPr>
          <a:xfrm>
            <a:off x="7091463" y="1760075"/>
            <a:ext cx="4046815" cy="1274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0104075-B45C-FED4-1D82-96642AF07327}"/>
              </a:ext>
            </a:extLst>
          </p:cNvPr>
          <p:cNvSpPr txBox="1"/>
          <p:nvPr/>
        </p:nvSpPr>
        <p:spPr>
          <a:xfrm>
            <a:off x="6648497" y="1201850"/>
            <a:ext cx="3977986" cy="52322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宣告訊號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prevState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Lscore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Rscore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divcnt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divclk_old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rnd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、類別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STATE_T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DAA9E9-1413-30D4-657B-6C593F7601A1}"/>
              </a:ext>
            </a:extLst>
          </p:cNvPr>
          <p:cNvSpPr/>
          <p:nvPr/>
        </p:nvSpPr>
        <p:spPr>
          <a:xfrm>
            <a:off x="7091463" y="3209370"/>
            <a:ext cx="3017520" cy="227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2DCA8F-18B7-E65F-5013-D128C45F7054}"/>
              </a:ext>
            </a:extLst>
          </p:cNvPr>
          <p:cNvSpPr txBox="1"/>
          <p:nvPr/>
        </p:nvSpPr>
        <p:spPr>
          <a:xfrm>
            <a:off x="7091463" y="3482503"/>
            <a:ext cx="3686784" cy="307777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外部輸出接腳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與內部訊號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相連接</a:t>
            </a:r>
          </a:p>
        </p:txBody>
      </p:sp>
    </p:spTree>
    <p:extLst>
      <p:ext uri="{BB962C8B-B14F-4D97-AF65-F5344CB8AC3E}">
        <p14:creationId xmlns:p14="http://schemas.microsoft.com/office/powerpoint/2010/main" val="632571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pp.vhd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C182581-7533-D6B0-D5A7-78CD3F9C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89655"/>
            <a:ext cx="6297804" cy="342709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B0C4B3C-7457-5F81-2307-AF4CF40890B6}"/>
              </a:ext>
            </a:extLst>
          </p:cNvPr>
          <p:cNvSpPr txBox="1"/>
          <p:nvPr/>
        </p:nvSpPr>
        <p:spPr>
          <a:xfrm>
            <a:off x="5119089" y="3739196"/>
            <a:ext cx="5678613" cy="1938992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狀態機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FSM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，初始狀態為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上升沿，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prevState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，運行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語句：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邏輯為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movingL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，又若是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邏輯為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Lwin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movingL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128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swL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邏輯為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，又若是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128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swL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邏輯為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1)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Rwin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Lwin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swL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128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Rwin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movingL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others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8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pp.vhd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C44DDD-CAF2-D4C4-5473-A8D4F518C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0314"/>
            <a:ext cx="4602879" cy="40008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6BCD45F-880A-76EE-CCA0-04A2091EEA0C}"/>
              </a:ext>
            </a:extLst>
          </p:cNvPr>
          <p:cNvSpPr txBox="1"/>
          <p:nvPr/>
        </p:nvSpPr>
        <p:spPr>
          <a:xfrm>
            <a:off x="6096000" y="1720314"/>
            <a:ext cx="5678613" cy="15696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shift_reg_p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為初始值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”10000000”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上升沿，運行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語句：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movingR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movingL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Rwin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others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LEDreg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”11111111”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87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pp.vhd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(2023/11/15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20002C-6715-F8D0-4B2B-CECD7CBF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9692"/>
            <a:ext cx="9377516" cy="434209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2408CF8-9FE5-29DF-A9C7-973928A16FAF}"/>
              </a:ext>
            </a:extLst>
          </p:cNvPr>
          <p:cNvSpPr txBox="1"/>
          <p:nvPr/>
        </p:nvSpPr>
        <p:spPr>
          <a:xfrm>
            <a:off x="5675187" y="1549692"/>
            <a:ext cx="5678613" cy="830997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rnd_p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rnd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為初始值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”10010”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上升沿：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divclk_old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且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，開始計算數值當作偽亂數。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A5118E-961B-E043-ED35-A94B5A52485D}"/>
              </a:ext>
            </a:extLst>
          </p:cNvPr>
          <p:cNvSpPr txBox="1"/>
          <p:nvPr/>
        </p:nvSpPr>
        <p:spPr>
          <a:xfrm>
            <a:off x="4809425" y="2966684"/>
            <a:ext cx="6678941" cy="1384995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divclk_p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divclk_old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divcnt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”00000000”&amp;”00000000”&amp;”00000001”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否則，在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上升沿：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若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divcnt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&lt;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rnd&amp;”111”&amp;”11111111”&amp;”11111111”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divcnt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divcnt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divclk_old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接收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</a:p>
          <a:p>
            <a:pPr lvl="1"/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否則，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反向，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divclk_old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接收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divclk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divcnt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04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661</Words>
  <Application>Microsoft Office PowerPoint</Application>
  <PresentationFormat>寬螢幕</PresentationFormat>
  <Paragraphs>71</Paragraphs>
  <Slides>11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1_Office 佈景主題</vt:lpstr>
      <vt:lpstr>FPGA專題實習報告 ping-pong</vt:lpstr>
      <vt:lpstr>需求定義(2023/11/15更新)</vt:lpstr>
      <vt:lpstr>breakdown(2023/11/15更新)</vt:lpstr>
      <vt:lpstr>架構圖(2023/11/15更新)</vt:lpstr>
      <vt:lpstr>狀態機(2023/11/18更新)</vt:lpstr>
      <vt:lpstr>程式說明(2023/11/15更新)</vt:lpstr>
      <vt:lpstr>程式說明(2023/11/15更新)</vt:lpstr>
      <vt:lpstr>程式說明(2023/11/15更新)</vt:lpstr>
      <vt:lpstr>程式說明(2023/11/15更新)</vt:lpstr>
      <vt:lpstr>程式說明(2023/11/15更新)</vt:lpstr>
      <vt:lpstr>DEMO(2023/11/18更新)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FPGA專題實習報告 ping-pong </dc:title>
  <dc:creator>林㛩璇</dc:creator>
  <cp:lastModifiedBy>User</cp:lastModifiedBy>
  <cp:revision>7</cp:revision>
  <dcterms:created xsi:type="dcterms:W3CDTF">2023-12-28T12:08:01Z</dcterms:created>
  <dcterms:modified xsi:type="dcterms:W3CDTF">2024-01-10T09:16:57Z</dcterms:modified>
</cp:coreProperties>
</file>